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4" r:id="rId6"/>
    <p:sldId id="291" r:id="rId7"/>
    <p:sldId id="282" r:id="rId8"/>
    <p:sldId id="261" r:id="rId9"/>
    <p:sldId id="292" r:id="rId10"/>
    <p:sldId id="262" r:id="rId11"/>
    <p:sldId id="283" r:id="rId12"/>
    <p:sldId id="285" r:id="rId13"/>
    <p:sldId id="293" r:id="rId14"/>
    <p:sldId id="263" r:id="rId15"/>
    <p:sldId id="264" r:id="rId16"/>
    <p:sldId id="265" r:id="rId17"/>
    <p:sldId id="286" r:id="rId18"/>
    <p:sldId id="295" r:id="rId19"/>
    <p:sldId id="287" r:id="rId20"/>
    <p:sldId id="294" r:id="rId21"/>
    <p:sldId id="288" r:id="rId22"/>
    <p:sldId id="296" r:id="rId23"/>
    <p:sldId id="289" r:id="rId24"/>
    <p:sldId id="297" r:id="rId25"/>
    <p:sldId id="266" r:id="rId26"/>
    <p:sldId id="267" r:id="rId27"/>
    <p:sldId id="268" r:id="rId28"/>
    <p:sldId id="290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98" r:id="rId42"/>
    <p:sldId id="299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931" autoAdjust="0"/>
  </p:normalViewPr>
  <p:slideViewPr>
    <p:cSldViewPr snapToGrid="0" showGuides="1">
      <p:cViewPr varScale="1">
        <p:scale>
          <a:sx n="51" d="100"/>
          <a:sy n="51" d="100"/>
        </p:scale>
        <p:origin x="1231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9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409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56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778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89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4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4eaf56fbf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44eaf56fb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03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482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f56cd1de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f56cd1de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6f56cd1dea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401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36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372292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9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0.xml"/><Relationship Id="rId6" Type="http://schemas.openxmlformats.org/officeDocument/2006/relationships/image" Target="../media/image2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899775"/>
            <a:ext cx="9910902" cy="6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770"/>
            <a:ext cx="12192000" cy="666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3831015" y="1920211"/>
            <a:ext cx="2677459" cy="4482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stCxn id="5" idx="1"/>
          </p:cNvCxnSpPr>
          <p:nvPr/>
        </p:nvCxnSpPr>
        <p:spPr>
          <a:xfrm flipH="1">
            <a:off x="2226039" y="2144329"/>
            <a:ext cx="1604976" cy="5164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eaf56fbf_0_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/>
          </a:p>
        </p:txBody>
      </p:sp>
      <p:pic>
        <p:nvPicPr>
          <p:cNvPr id="253" name="Google Shape;253;g344eaf56fb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" y="740946"/>
            <a:ext cx="10388049" cy="592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6f76ef2d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573"/>
            <a:ext cx="12191999" cy="153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6f76ef2d7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1625" y="3369849"/>
            <a:ext cx="13286651" cy="263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094263"/>
            <a:ext cx="3798793" cy="4721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</a:t>
            </a:r>
            <a:r>
              <a:rPr lang="en-US" sz="1800" dirty="0" err="1">
                <a:solidFill>
                  <a:schemeClr val="bg1"/>
                </a:solidFill>
              </a:rPr>
              <a:t>objetcs</a:t>
            </a:r>
            <a:r>
              <a:rPr lang="en-US" sz="1800" dirty="0">
                <a:solidFill>
                  <a:schemeClr val="bg1"/>
                </a:solidFill>
              </a:rPr>
              <a:t>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330334"/>
            <a:ext cx="2112970" cy="8925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3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</a:t>
            </a:r>
            <a:r>
              <a:rPr lang="en-US" sz="1800" dirty="0" err="1">
                <a:solidFill>
                  <a:schemeClr val="tx1"/>
                </a:solidFill>
              </a:rPr>
              <a:t>objetcs</a:t>
            </a:r>
            <a:r>
              <a:rPr lang="en-US" sz="1800" dirty="0">
                <a:solidFill>
                  <a:schemeClr val="tx1"/>
                </a:solidFill>
              </a:rPr>
              <a:t> with an user</a:t>
            </a:r>
          </a:p>
        </p:txBody>
      </p:sp>
    </p:spTree>
    <p:extLst>
      <p:ext uri="{BB962C8B-B14F-4D97-AF65-F5344CB8AC3E}">
        <p14:creationId xmlns:p14="http://schemas.microsoft.com/office/powerpoint/2010/main" val="419362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548"/>
            <a:ext cx="12192000" cy="5806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3757142" y="2375158"/>
            <a:ext cx="3318436" cy="4004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046157" y="2575370"/>
            <a:ext cx="1710985" cy="141201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36f56cd1dea_2_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154" r="30154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/>
              <a:t>Google Drive functions and database design as follow</a:t>
            </a:r>
            <a:endParaRPr sz="260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/>
              <a:t>Resolve Permission in Google Drive</a:t>
            </a:r>
            <a:endParaRPr sz="260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/>
              <a:t>Fulltext Search with BM25</a:t>
            </a:r>
            <a:endParaRPr sz="260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/>
              <a:t>Q&amp;A</a:t>
            </a:r>
            <a:endParaRPr sz="260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765"/>
            <a:ext cx="12192000" cy="6522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404285" y="2861311"/>
            <a:ext cx="3383430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113613" y="3067499"/>
            <a:ext cx="2290672" cy="11672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5" y="1380565"/>
            <a:ext cx="2761129" cy="12909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/>
          <p:nvPr/>
        </p:nvCxnSpPr>
        <p:spPr>
          <a:xfrm flipV="1">
            <a:off x="2922494" y="735106"/>
            <a:ext cx="1655482" cy="878541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715435" y="460188"/>
            <a:ext cx="1655482" cy="418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/>
          <p:nvPr/>
        </p:nvCxnSpPr>
        <p:spPr>
          <a:xfrm flipV="1">
            <a:off x="4309035" y="2020047"/>
            <a:ext cx="2103718" cy="1267012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520329" y="1643529"/>
            <a:ext cx="2324847" cy="376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274" name="Google Shape;274;g344eaf56fbf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370875"/>
            <a:ext cx="5360433" cy="2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44eaf56fbf_0_59"/>
          <p:cNvSpPr/>
          <p:nvPr/>
        </p:nvSpPr>
        <p:spPr>
          <a:xfrm>
            <a:off x="2809373" y="2372007"/>
            <a:ext cx="1451700" cy="3225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6" name="Google Shape;276;g344eaf56fbf_0_59"/>
          <p:cNvSpPr txBox="1"/>
          <p:nvPr/>
        </p:nvSpPr>
        <p:spPr>
          <a:xfrm>
            <a:off x="4719506" y="2439869"/>
            <a:ext cx="623700" cy="186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Duration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77" name="Google Shape;277;g344eaf56fbf_0_59"/>
          <p:cNvCxnSpPr>
            <a:stCxn id="276" idx="1"/>
            <a:endCxn id="275" idx="3"/>
          </p:cNvCxnSpPr>
          <p:nvPr/>
        </p:nvCxnSpPr>
        <p:spPr>
          <a:xfrm rot="10800000">
            <a:off x="4261106" y="2533319"/>
            <a:ext cx="4584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44eaf56fbf_0_59"/>
          <p:cNvSpPr/>
          <p:nvPr/>
        </p:nvSpPr>
        <p:spPr>
          <a:xfrm>
            <a:off x="4142222" y="2711586"/>
            <a:ext cx="1141800" cy="11970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9" name="Google Shape;279;g344eaf56fbf_0_59"/>
          <p:cNvSpPr txBox="1"/>
          <p:nvPr/>
        </p:nvSpPr>
        <p:spPr>
          <a:xfrm>
            <a:off x="5615149" y="3225201"/>
            <a:ext cx="573000" cy="169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Product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80" name="Google Shape;280;g344eaf56fbf_0_59"/>
          <p:cNvCxnSpPr>
            <a:stCxn id="279" idx="1"/>
            <a:endCxn id="278" idx="3"/>
          </p:cNvCxnSpPr>
          <p:nvPr/>
        </p:nvCxnSpPr>
        <p:spPr>
          <a:xfrm rot="10800000">
            <a:off x="5283949" y="3310101"/>
            <a:ext cx="3312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1" name="Google Shape;281;g344eaf56fbf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049" y="3433850"/>
            <a:ext cx="5261827" cy="3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4eaf56fbf_0_59"/>
          <p:cNvSpPr/>
          <p:nvPr/>
        </p:nvSpPr>
        <p:spPr>
          <a:xfrm>
            <a:off x="8611850" y="5352900"/>
            <a:ext cx="458400" cy="18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344eaf56fbf_0_59"/>
          <p:cNvSpPr txBox="1"/>
          <p:nvPr/>
        </p:nvSpPr>
        <p:spPr>
          <a:xfrm>
            <a:off x="6116475" y="4077650"/>
            <a:ext cx="850200" cy="275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dk1"/>
                </a:solidFill>
              </a:rPr>
              <a:t>Promotion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84" name="Google Shape;284;g344eaf56fbf_0_59"/>
          <p:cNvCxnSpPr>
            <a:stCxn id="283" idx="3"/>
            <a:endCxn id="282" idx="1"/>
          </p:cNvCxnSpPr>
          <p:nvPr/>
        </p:nvCxnSpPr>
        <p:spPr>
          <a:xfrm>
            <a:off x="6966675" y="4215350"/>
            <a:ext cx="1645200" cy="123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6f76ef2d7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48150"/>
            <a:ext cx="11077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f76ef2d7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3867575"/>
            <a:ext cx="11006575" cy="258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4eaf56fbf_2_8"/>
          <p:cNvSpPr txBox="1">
            <a:spLocks noGrp="1"/>
          </p:cNvSpPr>
          <p:nvPr>
            <p:ph type="ctrTitle"/>
          </p:nvPr>
        </p:nvSpPr>
        <p:spPr>
          <a:xfrm>
            <a:off x="430350" y="2168500"/>
            <a:ext cx="113313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Resolve permission problem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in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Google Drive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4eaf56fbf_0_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/>
          </a:p>
        </p:txBody>
      </p:sp>
      <p:pic>
        <p:nvPicPr>
          <p:cNvPr id="213" name="Google Shape;213;g344eaf56fb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" y="931100"/>
            <a:ext cx="11280951" cy="58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CD0F9C-7301-0C32-91A0-349957E5D075}"/>
              </a:ext>
            </a:extLst>
          </p:cNvPr>
          <p:cNvSpPr/>
          <p:nvPr/>
        </p:nvSpPr>
        <p:spPr>
          <a:xfrm>
            <a:off x="479050" y="931100"/>
            <a:ext cx="2308486" cy="7420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1526D-7C36-76F9-0E99-D01A579EC4FA}"/>
              </a:ext>
            </a:extLst>
          </p:cNvPr>
          <p:cNvCxnSpPr>
            <a:cxnSpLocks/>
          </p:cNvCxnSpPr>
          <p:nvPr/>
        </p:nvCxnSpPr>
        <p:spPr>
          <a:xfrm>
            <a:off x="771993" y="1673113"/>
            <a:ext cx="794479" cy="152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f56cd1dea_1_13"/>
          <p:cNvSpPr txBox="1">
            <a:spLocks noGrp="1"/>
          </p:cNvSpPr>
          <p:nvPr>
            <p:ph type="subTitle" idx="1"/>
          </p:nvPr>
        </p:nvSpPr>
        <p:spPr>
          <a:xfrm>
            <a:off x="431999" y="5394200"/>
            <a:ext cx="113313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know what is childrent folder </a:t>
            </a:r>
            <a:endParaRPr/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2000" y="4246151"/>
            <a:ext cx="11331300" cy="86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column path to table folder</a:t>
            </a:r>
            <a:endParaRPr/>
          </a:p>
        </p:txBody>
      </p:sp>
      <p:pic>
        <p:nvPicPr>
          <p:cNvPr id="310" name="Google Shape;310;g36f56cd1d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34100"/>
            <a:ext cx="5328275" cy="38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6f56cd1de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425"/>
            <a:ext cx="84119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f56cd1de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4325"/>
            <a:ext cx="57144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f56cd1de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125" y="3754325"/>
            <a:ext cx="4189044" cy="26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HOW IT WORKS ? </a:t>
            </a:r>
            <a:endParaRPr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49" name="Google Shape;3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50" y="1400375"/>
            <a:ext cx="8461226" cy="1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50" y="3326000"/>
            <a:ext cx="8461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875" y="1852613"/>
            <a:ext cx="50673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6f56cd1de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25" y="5131913"/>
            <a:ext cx="45720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/>
          </a:p>
        </p:txBody>
      </p:sp>
      <p:pic>
        <p:nvPicPr>
          <p:cNvPr id="367" name="Google Shape;367;g36f56cd1de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88" y="1420763"/>
            <a:ext cx="80867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5" name="Google Shape;375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8" y="3928100"/>
            <a:ext cx="10700826" cy="1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6f56cd1de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440" y="3176"/>
            <a:ext cx="110598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245035" y="1780988"/>
            <a:ext cx="10747395" cy="1775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5074024" y="1069788"/>
            <a:ext cx="2139576" cy="71120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7309224" y="908425"/>
            <a:ext cx="2061882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245035" y="3603812"/>
            <a:ext cx="10638118" cy="3310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032376" y="4990354"/>
            <a:ext cx="1631577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5" y="1566472"/>
            <a:ext cx="5599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ft.Icon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A9A5AB-EFDC-C3AC-DEB0-2F770FC8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07" y="973190"/>
            <a:ext cx="3913209" cy="525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4653D-0AD3-3F5A-3D5F-3B0053202B3A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CEEC-2894-4B55-2755-E9B28EDC2884}"/>
              </a:ext>
            </a:extLst>
          </p:cNvPr>
          <p:cNvSpPr txBox="1"/>
          <p:nvPr/>
        </p:nvSpPr>
        <p:spPr>
          <a:xfrm>
            <a:off x="5984111" y="2864734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B9BEA-4013-3680-6F36-93D9C1EB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9" y="70297"/>
            <a:ext cx="566776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E823B-27CA-1FD8-C346-7311B08F25F7}"/>
              </a:ext>
            </a:extLst>
          </p:cNvPr>
          <p:cNvSpPr txBox="1"/>
          <p:nvPr/>
        </p:nvSpPr>
        <p:spPr>
          <a:xfrm>
            <a:off x="1814153" y="2497211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tx1"/>
                </a:solidFill>
              </a:rPr>
              <a:t>SettingKey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FDD4-73F8-0C89-F2EF-28278602E2D2}"/>
              </a:ext>
            </a:extLst>
          </p:cNvPr>
          <p:cNvSpPr txBox="1"/>
          <p:nvPr/>
        </p:nvSpPr>
        <p:spPr>
          <a:xfrm>
            <a:off x="1316141" y="4240845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SettingValue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E871EF-6032-D160-5D19-7CE5785B50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21071" y="2698229"/>
            <a:ext cx="1170928" cy="5298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372FE-4577-E11D-E415-85ACBFED671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23059" y="4494845"/>
            <a:ext cx="1668940" cy="65427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C1949B-B0AC-74EC-132A-4011E2504146}"/>
              </a:ext>
            </a:extLst>
          </p:cNvPr>
          <p:cNvSpPr/>
          <p:nvPr/>
        </p:nvSpPr>
        <p:spPr>
          <a:xfrm>
            <a:off x="5224072" y="2323475"/>
            <a:ext cx="2345961" cy="749509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907E2-104C-42CA-AC15-690C68B8C0E0}"/>
              </a:ext>
            </a:extLst>
          </p:cNvPr>
          <p:cNvSpPr/>
          <p:nvPr/>
        </p:nvSpPr>
        <p:spPr>
          <a:xfrm>
            <a:off x="5291999" y="4494846"/>
            <a:ext cx="2345961" cy="154869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F09A5893-434F-36F5-A120-DD0B1708E5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3056</Words>
  <Application>Microsoft Office PowerPoint</Application>
  <PresentationFormat>Widescreen</PresentationFormat>
  <Paragraphs>520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Agenda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Share</vt:lpstr>
      <vt:lpstr>Table for Share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Add column path to table folder</vt:lpstr>
      <vt:lpstr>PowerPoint Presentation</vt:lpstr>
      <vt:lpstr>WHAT IS BM25 ?</vt:lpstr>
      <vt:lpstr>PowerPoint Presentation</vt:lpstr>
      <vt:lpstr>PowerPoint Presentation</vt:lpstr>
      <vt:lpstr>HOW IT WORKS ? </vt:lpstr>
      <vt:lpstr>PowerPoint Presentation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6</cp:revision>
  <dcterms:created xsi:type="dcterms:W3CDTF">2025-07-10T03:51:23Z</dcterms:created>
  <dcterms:modified xsi:type="dcterms:W3CDTF">2025-08-06T03:58:47Z</dcterms:modified>
</cp:coreProperties>
</file>